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1" r:id="rId3"/>
    <p:sldId id="260" r:id="rId4"/>
    <p:sldId id="257" r:id="rId5"/>
    <p:sldId id="259" r:id="rId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5DE8-B4D0-4D42-A0F8-1C608660AC3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AB10-847D-435A-9292-04D9F602B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4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3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1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4007-6444-4D2B-AEB9-D2256C15C51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41EE-D3B5-4BA2-A012-A152F0C9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42"/>
            <a:ext cx="9144000" cy="61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" y="1008088"/>
            <a:ext cx="9175352" cy="5118075"/>
          </a:xfrm>
        </p:spPr>
      </p:pic>
    </p:spTree>
    <p:extLst>
      <p:ext uri="{BB962C8B-B14F-4D97-AF65-F5344CB8AC3E}">
        <p14:creationId xmlns:p14="http://schemas.microsoft.com/office/powerpoint/2010/main" val="41016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37346"/>
            <a:ext cx="8798721" cy="5256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599" y="228600"/>
            <a:ext cx="8798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Roadways in County Commissioner Districts Grant County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252381"/>
      </p:ext>
    </p:extLst>
  </p:cSld>
  <p:clrMapOvr>
    <a:masterClrMapping/>
  </p:clrMapOvr>
  <p:transition spd="slow" advTm="1001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dge_bry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91600" cy="513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638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options to view when clicking on a Bridge Structure 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5867400" y="3505200"/>
            <a:ext cx="1143000" cy="8382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 flipH="1" flipV="1">
            <a:off x="5753100" y="2019300"/>
            <a:ext cx="1600200" cy="1524000"/>
          </a:xfrm>
          <a:prstGeom prst="bentConnector3">
            <a:avLst>
              <a:gd name="adj1" fmla="val 56749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>
            <a:off x="2743200" y="2438400"/>
            <a:ext cx="1981200" cy="1219200"/>
          </a:xfrm>
          <a:prstGeom prst="bentConnector3">
            <a:avLst>
              <a:gd name="adj1" fmla="val 31466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36292"/>
      </p:ext>
    </p:extLst>
  </p:cSld>
  <p:clrMapOvr>
    <a:masterClrMapping/>
  </p:clrMapOvr>
  <p:transition spd="slow" advTm="10261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18848" cy="509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5638800"/>
            <a:ext cx="8518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Accessibility to More Platforms and Devices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26">
        <p:fade/>
      </p:transition>
    </mc:Choice>
    <mc:Fallback xmlns="">
      <p:transition spd="med" advTm="9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24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Dept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 Google Earth Works</dc:title>
  <dc:creator>Director</dc:creator>
  <cp:lastModifiedBy>Director</cp:lastModifiedBy>
  <cp:revision>20</cp:revision>
  <dcterms:created xsi:type="dcterms:W3CDTF">2012-03-29T14:24:00Z</dcterms:created>
  <dcterms:modified xsi:type="dcterms:W3CDTF">2012-10-05T13:50:00Z</dcterms:modified>
</cp:coreProperties>
</file>